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0" d="100"/>
          <a:sy n="70" d="100"/>
        </p:scale>
        <p:origin x="82" y="35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E7459D-69F1-5DFE-1940-358D8340D5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BD59BCB-423F-2E9A-9061-A4BC528F57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CF7D979-2EEC-74AD-338A-BC64A6A51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B101E-3F8F-41BF-A892-DECCC36FC005}" type="datetimeFigureOut">
              <a:rPr lang="nl-NL" smtClean="0"/>
              <a:t>11-2-2024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79570B9-D7B9-D157-4566-C2FF6B853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AEAD703-6345-C373-5A35-13DF7EEB1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F35F-8CA7-4787-8737-577B2219250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46750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C4E45E-9735-CA65-9A77-29799DE6E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8F30C0FE-9D7B-4FCB-6471-4965A8FC21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281936D-16E6-E8B0-056E-F4982E8A3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B101E-3F8F-41BF-A892-DECCC36FC005}" type="datetimeFigureOut">
              <a:rPr lang="nl-NL" smtClean="0"/>
              <a:t>11-2-2024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9166578-64DD-4009-72EA-DF6C7DFDF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E56DD07-6EE4-1E7B-367E-617CD0522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F35F-8CA7-4787-8737-577B2219250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5729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7C85300E-13BE-80F2-2AC7-2372940393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47151068-9033-8DF7-42E0-A0182719B5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BA06EFF-DCC8-9A46-419A-59913D046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B101E-3F8F-41BF-A892-DECCC36FC005}" type="datetimeFigureOut">
              <a:rPr lang="nl-NL" smtClean="0"/>
              <a:t>11-2-2024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0970D17-CD90-EF00-B6A3-6CB5ED4C9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48F047E-1F66-BB6D-658D-132397447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F35F-8CA7-4787-8737-577B2219250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3960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77F4DC-111E-05B3-1661-0B761E204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4834733-444F-6DC5-97B9-63C395B041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B71D8CD-88CD-AB7B-134D-A758F80A1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B101E-3F8F-41BF-A892-DECCC36FC005}" type="datetimeFigureOut">
              <a:rPr lang="nl-NL" smtClean="0"/>
              <a:t>11-2-2024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51539FA-1822-0B4C-2953-17E1749D8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8E5A4EF-4813-FC25-BEE2-8387E78CB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F35F-8CA7-4787-8737-577B2219250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28159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02649C-769E-86C4-C2B5-3C0A2932A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0A4B502-BB3E-6B25-C3BA-B4D3AE7ADE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E823F57-047E-0FA2-91F2-DE0495C10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B101E-3F8F-41BF-A892-DECCC36FC005}" type="datetimeFigureOut">
              <a:rPr lang="nl-NL" smtClean="0"/>
              <a:t>11-2-2024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7ED21AA-1A39-0E0A-8638-DC55615B3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F0BE636-581C-A227-1F4E-282C06D6A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F35F-8CA7-4787-8737-577B2219250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0451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D60C27-8358-896B-7AB4-C20C697A6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4C97855-32DA-63D0-738A-04AA2B5014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076F82E-E63D-6A29-9F2F-274F23A6A8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4AD9169-B5F9-602F-93D3-B8D905BF8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B101E-3F8F-41BF-A892-DECCC36FC005}" type="datetimeFigureOut">
              <a:rPr lang="nl-NL" smtClean="0"/>
              <a:t>11-2-2024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1E4856C-9371-0026-C5E4-68D3C410F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792E4BE-FBF9-F116-68F9-ADEDDD207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F35F-8CA7-4787-8737-577B2219250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36857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193303-24EA-EB19-296C-ADBE89C03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ABA5579-07EA-4EC9-7C6A-6E57D0D377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1E10C385-88AF-0862-AF9E-D91F349F09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2C6D6A2-4EDD-623C-1F66-7CE024E45D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930F8E1E-A6A5-1A1B-24AC-1C7FEBD70E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12CDB83E-D679-F36A-FFE8-8F71C78B9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B101E-3F8F-41BF-A892-DECCC36FC005}" type="datetimeFigureOut">
              <a:rPr lang="nl-NL" smtClean="0"/>
              <a:t>11-2-2024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DF4864AD-726D-B8FC-B8EF-D02392E6F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1EC1BE1C-5679-9E47-5BF3-FC635EB6B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F35F-8CA7-4787-8737-577B2219250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90569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834D32-F639-3316-0996-6DCDD11E3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1E8E8995-E67E-0C75-C21C-0A42A0C3E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B101E-3F8F-41BF-A892-DECCC36FC005}" type="datetimeFigureOut">
              <a:rPr lang="nl-NL" smtClean="0"/>
              <a:t>11-2-2024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7A9580D-F804-6723-027F-FEB728F403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17B9411B-3201-122E-504F-C086E439D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F35F-8CA7-4787-8737-577B2219250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3942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30D0B00B-8218-04B9-B212-4C4FE3870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B101E-3F8F-41BF-A892-DECCC36FC005}" type="datetimeFigureOut">
              <a:rPr lang="nl-NL" smtClean="0"/>
              <a:t>11-2-2024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0AC7DFA5-79D1-0158-CB9A-C69578A6F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A9744436-F260-B0AC-B9D1-DCBBF0489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F35F-8CA7-4787-8737-577B2219250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1014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59A30F-3007-0D2C-3E94-B36976BDAA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91B6DA5-2672-119C-6B78-B54C037037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953332A-1285-BDA9-3571-825EEEFC3D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82CAC9F-BC85-94F7-F0B4-FB30D5715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B101E-3F8F-41BF-A892-DECCC36FC005}" type="datetimeFigureOut">
              <a:rPr lang="nl-NL" smtClean="0"/>
              <a:t>11-2-2024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96E0EEA-29D8-B055-537C-9638E5DDF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17BC268-B493-79FF-737A-F31E241B4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F35F-8CA7-4787-8737-577B2219250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771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E02CA1-FCAF-70FE-2F65-535E7F1764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927E5FBD-3B8E-4381-DF82-AD1637CC49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D3DDDBE-3E64-A278-3572-81C98F3777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D8F0E38-C2AD-1454-E761-8ECD7D45F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B101E-3F8F-41BF-A892-DECCC36FC005}" type="datetimeFigureOut">
              <a:rPr lang="nl-NL" smtClean="0"/>
              <a:t>11-2-2024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667880B-6C79-2A98-DF45-C2EC1AFB7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452E7FB-B95A-FA73-CA1D-29F11720A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F35F-8CA7-4787-8737-577B2219250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3952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5D12C126-B4B3-CEC7-BEBE-4CF94662A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4070B2A-14DC-F958-87FB-722C71200A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25A3AD6-4E38-A6A5-6BFE-98E00CC654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4B101E-3F8F-41BF-A892-DECCC36FC005}" type="datetimeFigureOut">
              <a:rPr lang="nl-NL" smtClean="0"/>
              <a:t>11-2-2024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D27F249-2A26-B20C-2591-5C77B29DCB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D772C5F-DC92-8EBB-7575-8071A5D3BB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A5F35F-8CA7-4787-8737-577B2219250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704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95585B-97DD-FC65-61A7-CCAB5A8F5BB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254099F-5507-F365-B834-1160B41C97C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FA135010-B251-FB8D-C6B9-D54EF41832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085" y="78151"/>
            <a:ext cx="10493829" cy="5657486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82FCCB3D-27F1-85A6-A043-25F4A1DC7F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718" y="5990751"/>
            <a:ext cx="2704563" cy="778213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DF9D5E97-470A-CD4B-8441-25FD86EEFE8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70771" y="5910192"/>
            <a:ext cx="724744" cy="722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805079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Breedbeeld</PresentationFormat>
  <Paragraphs>0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marco menage</dc:creator>
  <cp:lastModifiedBy>marco menage</cp:lastModifiedBy>
  <cp:revision>1</cp:revision>
  <dcterms:created xsi:type="dcterms:W3CDTF">2024-02-11T17:48:37Z</dcterms:created>
  <dcterms:modified xsi:type="dcterms:W3CDTF">2024-02-11T17:48:55Z</dcterms:modified>
</cp:coreProperties>
</file>