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2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7459D-69F1-5DFE-1940-358D8340D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D59BCB-423F-2E9A-9061-A4BC528F5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F7D979-2EEC-74AD-338A-BC64A6A5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9570B9-D7B9-D157-4566-C2FF6B85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EAD703-6345-C373-5A35-13DF7EEB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75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4E45E-9735-CA65-9A77-29799DE6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30C0FE-9D7B-4FCB-6471-4965A8FC2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81936D-16E6-E8B0-056E-F4982E8A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166578-64DD-4009-72EA-DF6C7DFD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6DD07-6EE4-1E7B-367E-617CD052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72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85300E-13BE-80F2-2AC7-237294039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151068-9033-8DF7-42E0-A0182719B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A06EFF-DCC8-9A46-419A-59913D04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970D17-CD90-EF00-B6A3-6CB5ED4C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8F047E-1F66-BB6D-658D-13239744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96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7F4DC-111E-05B3-1661-0B761E20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34733-444F-6DC5-97B9-63C395B04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71D8CD-88CD-AB7B-134D-A758F80A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1539FA-1822-0B4C-2953-17E1749D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E5A4EF-4813-FC25-BEE2-8387E78C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15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2649C-769E-86C4-C2B5-3C0A2932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A4B502-BB3E-6B25-C3BA-B4D3AE7AD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823F57-047E-0FA2-91F2-DE0495C1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ED21AA-1A39-0E0A-8638-DC55615B3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0BE636-581C-A227-1F4E-282C06D6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45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60C27-8358-896B-7AB4-C20C697A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C97855-32DA-63D0-738A-04AA2B501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76F82E-E63D-6A29-9F2F-274F23A6A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D9169-B5F9-602F-93D3-B8D905BF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E4856C-9371-0026-C5E4-68D3C410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92E4BE-FBF9-F116-68F9-ADEDDD20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8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93303-24EA-EB19-296C-ADBE89C0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BA5579-07EA-4EC9-7C6A-6E57D0D37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10C385-88AF-0862-AF9E-D91F349F0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C6D6A2-4EDD-623C-1F66-7CE024E45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30F8E1E-A6A5-1A1B-24AC-1C7FEBD70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CDB83E-D679-F36A-FFE8-8F71C78B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F4864AD-726D-B8FC-B8EF-D02392E6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EC1BE1C-5679-9E47-5BF3-FC635EB6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56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34D32-F639-3316-0996-6DCDD11E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E8E8995-E67E-0C75-C21C-0A42A0C3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A9580D-F804-6723-027F-FEB728F4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7B9411B-3201-122E-504F-C086E439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94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D0B00B-8218-04B9-B212-4C4FE387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AC7DFA5-79D1-0158-CB9A-C69578A6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744436-F260-B0AC-B9D1-DCBBF048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01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9A30F-3007-0D2C-3E94-B36976BD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1B6DA5-2672-119C-6B78-B54C03703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53332A-1285-BDA9-3571-825EEEFC3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2CAC9F-BC85-94F7-F0B4-FB30D5715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6E0EEA-29D8-B055-537C-9638E5DD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7BC268-B493-79FF-737A-F31E241B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02CA1-FCAF-70FE-2F65-535E7F17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7E5FBD-3B8E-4381-DF82-AD1637CC4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3DDDBE-3E64-A278-3572-81C98F377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8F0E38-C2AD-1454-E761-8ECD7D45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67880B-6C79-2A98-DF45-C2EC1AFB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52E7FB-B95A-FA73-CA1D-29F11720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5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D12C126-B4B3-CEC7-BEBE-4CF94662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070B2A-14DC-F958-87FB-722C71200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5A3AD6-4E38-A6A5-6BFE-98E00CC65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101E-3F8F-41BF-A892-DECCC36FC005}" type="datetimeFigureOut">
              <a:rPr lang="nl-NL" smtClean="0"/>
              <a:t>11-2-2024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27F249-2A26-B20C-2591-5C77B29DC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772C5F-DC92-8EBB-7575-8071A5D3B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F35F-8CA7-4787-8737-577B221925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0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5585B-97DD-FC65-61A7-CCAB5A8F5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54099F-5507-F365-B834-1160B41C9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A135010-B251-FB8D-C6B9-D54EF4183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5" y="78151"/>
            <a:ext cx="10493829" cy="565748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2FCCB3D-27F1-85A6-A043-25F4A1DC7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18" y="5990751"/>
            <a:ext cx="2704563" cy="77821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F9D5E97-470A-CD4B-8441-25FD86EEF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0771" y="5910192"/>
            <a:ext cx="724744" cy="72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507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marco menage</dc:creator>
  <cp:lastModifiedBy>marco menage</cp:lastModifiedBy>
  <cp:revision>1</cp:revision>
  <dcterms:created xsi:type="dcterms:W3CDTF">2024-02-11T17:48:37Z</dcterms:created>
  <dcterms:modified xsi:type="dcterms:W3CDTF">2024-02-11T17:48:55Z</dcterms:modified>
</cp:coreProperties>
</file>